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9" r:id="rId2"/>
    <p:sldId id="341" r:id="rId3"/>
    <p:sldId id="346" r:id="rId4"/>
    <p:sldId id="347" r:id="rId5"/>
    <p:sldId id="348" r:id="rId6"/>
  </p:sldIdLst>
  <p:sldSz cx="12192000" cy="6858000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ffer, Claire" initials="CC" lastIdx="10" clrIdx="0">
    <p:extLst>
      <p:ext uri="{19B8F6BF-5375-455C-9EA6-DF929625EA0E}">
        <p15:presenceInfo xmlns:p15="http://schemas.microsoft.com/office/powerpoint/2012/main" userId="S-1-5-21-1294800079-932840001-1404200075-5202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E7F2E8"/>
    <a:srgbClr val="00AF41"/>
    <a:srgbClr val="CB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434" autoAdjust="0"/>
  </p:normalViewPr>
  <p:slideViewPr>
    <p:cSldViewPr>
      <p:cViewPr varScale="1">
        <p:scale>
          <a:sx n="109" d="100"/>
          <a:sy n="109" d="100"/>
        </p:scale>
        <p:origin x="558" y="96"/>
      </p:cViewPr>
      <p:guideLst>
        <p:guide orient="horz" pos="572"/>
        <p:guide pos="393"/>
      </p:guideLst>
    </p:cSldViewPr>
  </p:slideViewPr>
  <p:outlineViewPr>
    <p:cViewPr>
      <p:scale>
        <a:sx n="33" d="100"/>
        <a:sy n="33" d="100"/>
      </p:scale>
      <p:origin x="0" y="-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D222E-C732-492A-BF79-C03ADD4D161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E368C-775F-4B98-BBF1-C4FC65B829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515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832DD-8C27-402B-937D-73AE3A0B8CEC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BBF25-E520-4885-87E3-B18B0A79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546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grey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grey ti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000" y="980729"/>
            <a:ext cx="10944000" cy="1946647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000" y="3201071"/>
            <a:ext cx="10944000" cy="1873672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grey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000" y="980729"/>
            <a:ext cx="10944000" cy="1946647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4800" b="1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000" y="3201071"/>
            <a:ext cx="10944000" cy="1873672"/>
          </a:xfrm>
        </p:spPr>
        <p:txBody>
          <a:bodyPr>
            <a:normAutofit/>
          </a:bodyPr>
          <a:lstStyle>
            <a:lvl1pPr marL="0" marR="0" indent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1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6196013"/>
            <a:ext cx="1441451" cy="38735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8F3BDA7-BDC6-41F6-9669-CF469B298DB8}" type="datetime1">
              <a:rPr lang="en-GB" smtClean="0"/>
              <a:pPr>
                <a:defRPr/>
              </a:pPr>
              <a:t>05/03/2019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24418" y="6196013"/>
            <a:ext cx="518583" cy="3873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4674CA-76BF-4A0C-AB17-8B5FF3054F5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grey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700809"/>
            <a:ext cx="10943584" cy="4242793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143000" y="6196013"/>
            <a:ext cx="1441451" cy="38735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295B5A-DBFF-4868-9A24-AC57907D57F2}" type="datetime1">
              <a:rPr lang="en-GB" smtClean="0"/>
              <a:pPr>
                <a:defRPr/>
              </a:pPr>
              <a:t>05/03/2019</a:t>
            </a:fld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24418" y="6196013"/>
            <a:ext cx="518583" cy="3873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7A91DE-D07E-4F55-B6A0-E6FB5C42246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y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700809"/>
            <a:ext cx="5280000" cy="4242793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288618" y="1700214"/>
            <a:ext cx="5278967" cy="4243387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143000" y="6196013"/>
            <a:ext cx="1441451" cy="38735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295B5A-DBFF-4868-9A24-AC57907D57F2}" type="datetime1">
              <a:rPr lang="en-GB" smtClean="0"/>
              <a:pPr>
                <a:defRPr/>
              </a:pPr>
              <a:t>05/03/2019</a:t>
            </a:fld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24418" y="6196013"/>
            <a:ext cx="518583" cy="3873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7A91DE-D07E-4F55-B6A0-E6FB5C42246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700809"/>
            <a:ext cx="5280000" cy="4242793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288618" y="1700214"/>
            <a:ext cx="5278967" cy="4243387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143000" y="6196013"/>
            <a:ext cx="1441451" cy="38735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AB0B417-BAB8-43DF-A8D2-D63D9706B574}" type="datetime1">
              <a:rPr lang="en-GB" smtClean="0"/>
              <a:pPr>
                <a:defRPr/>
              </a:pPr>
              <a:t>05/03/2019</a:t>
            </a:fld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24418" y="6196013"/>
            <a:ext cx="518583" cy="3873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80CFFAE-92C7-43A4-9873-89690CBB1D9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gree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green ti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000" y="980729"/>
            <a:ext cx="10944000" cy="1946647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000" y="3201071"/>
            <a:ext cx="10944000" cy="1873672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green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000" y="980729"/>
            <a:ext cx="10944000" cy="1946647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000" y="3201071"/>
            <a:ext cx="10944000" cy="1873672"/>
          </a:xfrm>
        </p:spPr>
        <p:txBody>
          <a:bodyPr>
            <a:normAutofit/>
          </a:bodyPr>
          <a:lstStyle>
            <a:lvl1pPr marL="0" marR="0" indent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1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6196013"/>
            <a:ext cx="1441451" cy="38735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8F3BDA7-BDC6-41F6-9669-CF469B298DB8}" type="datetime1">
              <a:rPr lang="en-GB" smtClean="0"/>
              <a:pPr>
                <a:defRPr/>
              </a:pPr>
              <a:t>05/03/2019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24418" y="6196013"/>
            <a:ext cx="518583" cy="3873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4674CA-76BF-4A0C-AB17-8B5FF3054F5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green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700809"/>
            <a:ext cx="10943584" cy="4242793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143000" y="6196013"/>
            <a:ext cx="1441451" cy="38735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295B5A-DBFF-4868-9A24-AC57907D57F2}" type="datetime1">
              <a:rPr lang="en-GB" smtClean="0"/>
              <a:pPr>
                <a:defRPr/>
              </a:pPr>
              <a:t>05/03/2019</a:t>
            </a:fld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24418" y="6196013"/>
            <a:ext cx="518583" cy="3873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7A91DE-D07E-4F55-B6A0-E6FB5C42246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en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700809"/>
            <a:ext cx="5280000" cy="4242793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288618" y="1700214"/>
            <a:ext cx="5278967" cy="4243387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143000" y="6196013"/>
            <a:ext cx="1441451" cy="38735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295B5A-DBFF-4868-9A24-AC57907D57F2}" type="datetime1">
              <a:rPr lang="en-GB" smtClean="0"/>
              <a:pPr>
                <a:defRPr/>
              </a:pPr>
              <a:t>05/03/2019</a:t>
            </a:fld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24418" y="6196013"/>
            <a:ext cx="518583" cy="3873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7A91DE-D07E-4F55-B6A0-E6FB5C42246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700809"/>
            <a:ext cx="5280000" cy="4242793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288618" y="1700214"/>
            <a:ext cx="5278967" cy="4243387"/>
          </a:xfrm>
        </p:spPr>
        <p:txBody>
          <a:bodyPr/>
          <a:lstStyle>
            <a:lvl1pPr marL="358775" indent="-358775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47700" indent="-287338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143000" y="6196013"/>
            <a:ext cx="1441451" cy="38735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AB0B417-BAB8-43DF-A8D2-D63D9706B574}" type="datetime1">
              <a:rPr lang="en-GB" smtClean="0"/>
              <a:pPr>
                <a:defRPr/>
              </a:pPr>
              <a:t>05/03/2019</a:t>
            </a:fld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24418" y="6196013"/>
            <a:ext cx="518583" cy="3873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80CFFAE-92C7-43A4-9873-89690CBB1D9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419" y="6196013"/>
            <a:ext cx="5831621" cy="3873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UNCLASSIFIED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4418" y="468314"/>
            <a:ext cx="1094316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4418" y="1700214"/>
            <a:ext cx="10943167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8048" y="6196013"/>
            <a:ext cx="2844800" cy="3873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509D79-AD7E-415C-91F8-C4030AD80593}" type="datetime1">
              <a:rPr lang="en-GB" smtClean="0"/>
              <a:pPr>
                <a:defRPr/>
              </a:pPr>
              <a:t>05/03/2019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64824" y="6196013"/>
            <a:ext cx="518584" cy="3873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8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32FF26-AD14-4CF9-8F1D-EF3CFAE0FFA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04" r:id="rId10"/>
    <p:sldLayoutId id="2147483826" r:id="rId11"/>
    <p:sldLayoutId id="2147483824" r:id="rId12"/>
    <p:sldLayoutId id="2147483808" r:id="rId13"/>
    <p:sldLayoutId id="2147483823" r:id="rId14"/>
    <p:sldLayoutId id="2147483815" r:id="rId15"/>
    <p:sldLayoutId id="2147483827" r:id="rId16"/>
    <p:sldLayoutId id="2147483816" r:id="rId17"/>
    <p:sldLayoutId id="2147483818" r:id="rId18"/>
  </p:sldLayoutIdLst>
  <p:hf hdr="0" dt="0"/>
  <p:txStyles>
    <p:titleStyle>
      <a:lvl1pPr marL="742950" indent="-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marL="742950" indent="-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buAutoNum type="arabicPeriod"/>
        <a:defRPr sz="3600" b="1">
          <a:solidFill>
            <a:schemeClr val="tx1"/>
          </a:solidFill>
          <a:latin typeface="Arial" charset="0"/>
        </a:defRPr>
      </a:lvl2pPr>
      <a:lvl3pPr marL="742950" indent="-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buAutoNum type="arabicPeriod"/>
        <a:defRPr sz="3600" b="1">
          <a:solidFill>
            <a:schemeClr val="tx1"/>
          </a:solidFill>
          <a:latin typeface="Arial" charset="0"/>
        </a:defRPr>
      </a:lvl3pPr>
      <a:lvl4pPr marL="742950" indent="-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buAutoNum type="arabicPeriod"/>
        <a:defRPr sz="3600" b="1">
          <a:solidFill>
            <a:schemeClr val="tx1"/>
          </a:solidFill>
          <a:latin typeface="Arial" charset="0"/>
        </a:defRPr>
      </a:lvl4pPr>
      <a:lvl5pPr marL="742950" indent="-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buAutoNum type="arabicPeriod"/>
        <a:defRPr sz="3600" b="1">
          <a:solidFill>
            <a:schemeClr val="tx1"/>
          </a:solidFill>
          <a:latin typeface="Arial" charset="0"/>
        </a:defRPr>
      </a:lvl5pPr>
      <a:lvl6pPr marL="1200150" indent="-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buAutoNum type="arabicPeriod"/>
        <a:defRPr sz="3600" b="1">
          <a:solidFill>
            <a:schemeClr val="tx1"/>
          </a:solidFill>
          <a:latin typeface="Arial" charset="0"/>
        </a:defRPr>
      </a:lvl6pPr>
      <a:lvl7pPr marL="1657350" indent="-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buAutoNum type="arabicPeriod"/>
        <a:defRPr sz="3600" b="1">
          <a:solidFill>
            <a:schemeClr val="tx1"/>
          </a:solidFill>
          <a:latin typeface="Arial" charset="0"/>
        </a:defRPr>
      </a:lvl7pPr>
      <a:lvl8pPr marL="2114550" indent="-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buAutoNum type="arabicPeriod"/>
        <a:defRPr sz="3600" b="1">
          <a:solidFill>
            <a:schemeClr val="tx1"/>
          </a:solidFill>
          <a:latin typeface="Arial" charset="0"/>
        </a:defRPr>
      </a:lvl8pPr>
      <a:lvl9pPr marL="2571750" indent="-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buAutoNum type="arabicPeriod"/>
        <a:defRPr sz="3600" b="1">
          <a:solidFill>
            <a:schemeClr val="tx1"/>
          </a:solidFill>
          <a:latin typeface="Arial" charset="0"/>
        </a:defRPr>
      </a:lvl9pPr>
    </p:titleStyle>
    <p:bodyStyle>
      <a:lvl1pPr marL="358775" indent="-358775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47700" indent="-28733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863600" indent="-2159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79500" indent="-2159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295400" indent="-2159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7A91DE-D07E-4F55-B6A0-E6FB5C42246F}" type="slidenum">
              <a:rPr kumimoji="0" lang="en-GB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5680" y="2132856"/>
            <a:ext cx="59046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/>
              <a:t>EA Workshop Feedback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63416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4C95BA4-5DC1-4799-96A9-F572E17F2F17}"/>
              </a:ext>
            </a:extLst>
          </p:cNvPr>
          <p:cNvSpPr txBox="1"/>
          <p:nvPr/>
        </p:nvSpPr>
        <p:spPr>
          <a:xfrm>
            <a:off x="10848528" y="6165304"/>
            <a:ext cx="1224136" cy="602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1476A-E299-4B77-B559-76FEAE0A9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Professional Body ESOS Assessment Data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0470E6E-4959-4E3F-B8A8-E7FE62E72D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63403"/>
              </p:ext>
            </p:extLst>
          </p:nvPr>
        </p:nvGraphicFramePr>
        <p:xfrm>
          <a:off x="601272" y="1124744"/>
          <a:ext cx="10944228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038">
                  <a:extLst>
                    <a:ext uri="{9D8B030D-6E8A-4147-A177-3AD203B41FA5}">
                      <a16:colId xmlns:a16="http://schemas.microsoft.com/office/drawing/2014/main" val="2634971057"/>
                    </a:ext>
                  </a:extLst>
                </a:gridCol>
                <a:gridCol w="1824038">
                  <a:extLst>
                    <a:ext uri="{9D8B030D-6E8A-4147-A177-3AD203B41FA5}">
                      <a16:colId xmlns:a16="http://schemas.microsoft.com/office/drawing/2014/main" val="4073725186"/>
                    </a:ext>
                  </a:extLst>
                </a:gridCol>
                <a:gridCol w="1824038">
                  <a:extLst>
                    <a:ext uri="{9D8B030D-6E8A-4147-A177-3AD203B41FA5}">
                      <a16:colId xmlns:a16="http://schemas.microsoft.com/office/drawing/2014/main" val="4294545816"/>
                    </a:ext>
                  </a:extLst>
                </a:gridCol>
                <a:gridCol w="1824038">
                  <a:extLst>
                    <a:ext uri="{9D8B030D-6E8A-4147-A177-3AD203B41FA5}">
                      <a16:colId xmlns:a16="http://schemas.microsoft.com/office/drawing/2014/main" val="3176991964"/>
                    </a:ext>
                  </a:extLst>
                </a:gridCol>
                <a:gridCol w="1824038">
                  <a:extLst>
                    <a:ext uri="{9D8B030D-6E8A-4147-A177-3AD203B41FA5}">
                      <a16:colId xmlns:a16="http://schemas.microsoft.com/office/drawing/2014/main" val="2980107710"/>
                    </a:ext>
                  </a:extLst>
                </a:gridCol>
                <a:gridCol w="1824038">
                  <a:extLst>
                    <a:ext uri="{9D8B030D-6E8A-4147-A177-3AD203B41FA5}">
                      <a16:colId xmlns:a16="http://schemas.microsoft.com/office/drawing/2014/main" val="1315075383"/>
                    </a:ext>
                  </a:extLst>
                </a:gridCol>
              </a:tblGrid>
              <a:tr h="36964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 Body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 Lead Assessors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 ESOS Assessments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Av. per Lead Assessor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0923624"/>
                  </a:ext>
                </a:extLst>
              </a:tr>
              <a:tr h="3696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GB" sz="14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total</a:t>
                      </a:r>
                      <a:endParaRPr lang="en-GB" sz="14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GB" sz="14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total</a:t>
                      </a:r>
                      <a:endParaRPr lang="en-GB" sz="14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883572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CIBSE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2,324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378342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2,064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90973018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480985986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23085741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409560622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Elmhurst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14775283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17186455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3934969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Quidos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17137015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34726440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ECMK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2731783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04011476"/>
                  </a:ext>
                </a:extLst>
              </a:tr>
              <a:tr h="369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6,815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239615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E50E71A-384F-4209-A7A7-DAF135862BA8}"/>
              </a:ext>
            </a:extLst>
          </p:cNvPr>
          <p:cNvSpPr txBox="1"/>
          <p:nvPr/>
        </p:nvSpPr>
        <p:spPr>
          <a:xfrm>
            <a:off x="10848528" y="6165304"/>
            <a:ext cx="1224136" cy="602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1D38A-62A8-4D00-8845-0573EF64AC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196013"/>
            <a:ext cx="519113" cy="387350"/>
          </a:xfrm>
        </p:spPr>
        <p:txBody>
          <a:bodyPr/>
          <a:lstStyle/>
          <a:p>
            <a:pPr>
              <a:defRPr/>
            </a:pPr>
            <a:fld id="{D47A91DE-D07E-4F55-B6A0-E6FB5C42246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5BCB0D-D402-4283-A50E-A49195D543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62" y="149225"/>
            <a:ext cx="9540875" cy="6559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95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857EF5-37C2-4C0D-B213-B966EA484808}"/>
              </a:ext>
            </a:extLst>
          </p:cNvPr>
          <p:cNvSpPr txBox="1"/>
          <p:nvPr/>
        </p:nvSpPr>
        <p:spPr>
          <a:xfrm>
            <a:off x="9840416" y="6048957"/>
            <a:ext cx="2160240" cy="602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051" name="Picture 6">
            <a:extLst>
              <a:ext uri="{FF2B5EF4-FFF2-40B4-BE49-F238E27FC236}">
                <a16:creationId xmlns:a16="http://schemas.microsoft.com/office/drawing/2014/main" id="{57CFE3C4-1B42-420C-9DC6-6EFC798FD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180" y="1173808"/>
            <a:ext cx="458470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7">
            <a:extLst>
              <a:ext uri="{FF2B5EF4-FFF2-40B4-BE49-F238E27FC236}">
                <a16:creationId xmlns:a16="http://schemas.microsoft.com/office/drawing/2014/main" id="{D7BD4E22-A8EC-4AEC-8289-7161F5D3E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180" y="3929708"/>
            <a:ext cx="458470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5">
            <a:extLst>
              <a:ext uri="{FF2B5EF4-FFF2-40B4-BE49-F238E27FC236}">
                <a16:creationId xmlns:a16="http://schemas.microsoft.com/office/drawing/2014/main" id="{67707472-E8AA-47B9-9877-A57C81ADD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066" y="3928034"/>
            <a:ext cx="458470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8">
            <a:extLst>
              <a:ext uri="{FF2B5EF4-FFF2-40B4-BE49-F238E27FC236}">
                <a16:creationId xmlns:a16="http://schemas.microsoft.com/office/drawing/2014/main" id="{F703EA43-EB4F-4951-9938-E6D0074D8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177156"/>
            <a:ext cx="458470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4C7D9CED-5FD7-44EB-8A9C-8C2B8ADEA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8E42086-40E7-468F-AA50-54AA982B9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F807ACB-67CA-48A7-9C42-A3056747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% of ESOS Assessments by PB and Country</a:t>
            </a:r>
            <a:br>
              <a:rPr lang="en-GB" alt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6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970EC-2C72-49DC-AFD3-DB0DB5D7FEBD}"/>
              </a:ext>
            </a:extLst>
          </p:cNvPr>
          <p:cNvSpPr txBox="1"/>
          <p:nvPr/>
        </p:nvSpPr>
        <p:spPr>
          <a:xfrm>
            <a:off x="10056440" y="6165304"/>
            <a:ext cx="2016224" cy="602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2E5D76-BD4D-45F0-B6F1-98AF30C58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516099"/>
              </p:ext>
            </p:extLst>
          </p:nvPr>
        </p:nvGraphicFramePr>
        <p:xfrm>
          <a:off x="2279576" y="1783077"/>
          <a:ext cx="6912768" cy="4461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561">
                  <a:extLst>
                    <a:ext uri="{9D8B030D-6E8A-4147-A177-3AD203B41FA5}">
                      <a16:colId xmlns:a16="http://schemas.microsoft.com/office/drawing/2014/main" val="3741613393"/>
                    </a:ext>
                  </a:extLst>
                </a:gridCol>
                <a:gridCol w="1121813">
                  <a:extLst>
                    <a:ext uri="{9D8B030D-6E8A-4147-A177-3AD203B41FA5}">
                      <a16:colId xmlns:a16="http://schemas.microsoft.com/office/drawing/2014/main" val="630721193"/>
                    </a:ext>
                  </a:extLst>
                </a:gridCol>
                <a:gridCol w="1126575">
                  <a:extLst>
                    <a:ext uri="{9D8B030D-6E8A-4147-A177-3AD203B41FA5}">
                      <a16:colId xmlns:a16="http://schemas.microsoft.com/office/drawing/2014/main" val="2824469659"/>
                    </a:ext>
                  </a:extLst>
                </a:gridCol>
                <a:gridCol w="1126575">
                  <a:extLst>
                    <a:ext uri="{9D8B030D-6E8A-4147-A177-3AD203B41FA5}">
                      <a16:colId xmlns:a16="http://schemas.microsoft.com/office/drawing/2014/main" val="545580253"/>
                    </a:ext>
                  </a:extLst>
                </a:gridCol>
                <a:gridCol w="1125622">
                  <a:extLst>
                    <a:ext uri="{9D8B030D-6E8A-4147-A177-3AD203B41FA5}">
                      <a16:colId xmlns:a16="http://schemas.microsoft.com/office/drawing/2014/main" val="2927470403"/>
                    </a:ext>
                  </a:extLst>
                </a:gridCol>
                <a:gridCol w="1125622">
                  <a:extLst>
                    <a:ext uri="{9D8B030D-6E8A-4147-A177-3AD203B41FA5}">
                      <a16:colId xmlns:a16="http://schemas.microsoft.com/office/drawing/2014/main" val="1369425770"/>
                    </a:ext>
                  </a:extLst>
                </a:gridCol>
              </a:tblGrid>
              <a:tr h="50482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Professional Body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182146"/>
                  </a:ext>
                </a:extLst>
              </a:tr>
              <a:tr h="3905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England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Wales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Scotland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Offshore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8230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CIBSE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2,120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136335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1,800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58239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242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EMA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5336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Stroma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473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147156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Elmhurst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79319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00530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IEMA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98056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Quidos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997841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242674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ECMK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218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493066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6,062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89361109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B902E90A-716E-4ED9-B59E-44D023D4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% of ESOS Assessments by PB and Country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template final">
  <a:themeElements>
    <a:clrScheme name="EA 2017">
      <a:dk1>
        <a:srgbClr val="000000"/>
      </a:dk1>
      <a:lt1>
        <a:srgbClr val="FFFFFF"/>
      </a:lt1>
      <a:dk2>
        <a:srgbClr val="00AF41"/>
      </a:dk2>
      <a:lt2>
        <a:srgbClr val="034B89"/>
      </a:lt2>
      <a:accent1>
        <a:srgbClr val="00AF41"/>
      </a:accent1>
      <a:accent2>
        <a:srgbClr val="034B89"/>
      </a:accent2>
      <a:accent3>
        <a:srgbClr val="B2C326"/>
      </a:accent3>
      <a:accent4>
        <a:srgbClr val="54BCE7"/>
      </a:accent4>
      <a:accent5>
        <a:srgbClr val="D95F15"/>
      </a:accent5>
      <a:accent6>
        <a:srgbClr val="7F7F7F"/>
      </a:accent6>
      <a:hlink>
        <a:srgbClr val="000000"/>
      </a:hlink>
      <a:folHlink>
        <a:srgbClr val="B2C326"/>
      </a:folHlink>
    </a:clrScheme>
    <a:fontScheme name="Environment Ag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74_17 [Read-Only]" id="{FCED0A6F-9688-45D8-806C-C391528B45CC}" vid="{A76D5B05-2375-4969-A357-2688C93C83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174_17</Template>
  <TotalTime>5715</TotalTime>
  <Words>214</Words>
  <Application>Microsoft Office PowerPoint</Application>
  <PresentationFormat>Widescreen</PresentationFormat>
  <Paragraphs>177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PPT template final</vt:lpstr>
      <vt:lpstr>PowerPoint Presentation</vt:lpstr>
      <vt:lpstr>Professional Body ESOS Assessment Data</vt:lpstr>
      <vt:lpstr>PowerPoint Presentation</vt:lpstr>
      <vt:lpstr>% of ESOS Assessments by PB and Country </vt:lpstr>
      <vt:lpstr>% of ESOS Assessments by PB and Country</vt:lpstr>
    </vt:vector>
  </TitlesOfParts>
  <Company>Environment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Gradwell, Jo</dc:creator>
  <cp:keywords>powerpoint, PPT, power, point, template, 16:9, widescreen, presentation, 174_17, 174-17, 17417, 174 17</cp:keywords>
  <dc:description>version 1
issued 07/06/2017</dc:description>
  <cp:lastModifiedBy>Kerstin Egger</cp:lastModifiedBy>
  <cp:revision>102</cp:revision>
  <cp:lastPrinted>2019-01-22T17:27:03Z</cp:lastPrinted>
  <dcterms:created xsi:type="dcterms:W3CDTF">2018-03-02T08:27:13Z</dcterms:created>
  <dcterms:modified xsi:type="dcterms:W3CDTF">2019-03-05T14:39:46Z</dcterms:modified>
</cp:coreProperties>
</file>